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CFEA0-8091-43C2-9801-AB7D6482F113}" type="datetimeFigureOut">
              <a:rPr lang="hr-HR" smtClean="0"/>
              <a:t>14.11.2020.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67042-AFD3-4D45-A6B2-C132922F20D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20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DE41-75AA-40B6-B261-8F8D7BD8E874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926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26A-6AA2-419D-B1A6-DDE7C3DFE9FB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740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0223-7825-4C4C-87B2-F29089C009AE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49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16FC-75EF-428A-BBD7-69BCFBBE9CD2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361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FC85-88E7-48F7-A6DD-820457CA5405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427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9DAE3-13E7-4DB0-A8D7-FC28DFA14B02}" type="datetime1">
              <a:rPr lang="hr-HR" smtClean="0"/>
              <a:t>14.11.2020.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53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3392C-1DF0-4FEC-B101-329D9D3F95B5}" type="datetime1">
              <a:rPr lang="hr-HR" smtClean="0"/>
              <a:t>14.11.2020.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46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8E4D-AB7C-4BCE-83F5-806228A2723B}" type="datetime1">
              <a:rPr lang="hr-HR" smtClean="0"/>
              <a:t>14.11.2020.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013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351B6-2085-4E82-86C2-74D0DF3D1AB2}" type="datetime1">
              <a:rPr lang="hr-HR" smtClean="0"/>
              <a:t>14.11.2020.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533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E7F4-6A6F-4B67-B8BE-440F87EDB374}" type="datetime1">
              <a:rPr lang="hr-HR" smtClean="0"/>
              <a:t>14.11.2020.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581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F71B-1F63-438A-93F3-D88C52B93AF2}" type="datetime1">
              <a:rPr lang="hr-HR" smtClean="0"/>
              <a:t>14.11.2020.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387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02720-5AB7-4409-8EBD-CA17314C945E}" type="datetime1">
              <a:rPr lang="hr-HR" smtClean="0"/>
              <a:t>14.11.2020.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1535C-D4BD-45C9-A6E6-3217A36315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948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8" y="106426"/>
            <a:ext cx="1728988" cy="1782375"/>
          </a:xfrm>
          <a:prstGeom prst="rect">
            <a:avLst/>
          </a:prstGeom>
        </p:spPr>
      </p:pic>
      <p:sp>
        <p:nvSpPr>
          <p:cNvPr id="5" name="Pravokutnik 4"/>
          <p:cNvSpPr/>
          <p:nvPr/>
        </p:nvSpPr>
        <p:spPr>
          <a:xfrm>
            <a:off x="2458133" y="187559"/>
            <a:ext cx="6379632" cy="13080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Srednja škola Obrovac</a:t>
            </a:r>
          </a:p>
          <a:p>
            <a:pPr algn="ctr"/>
            <a:r>
              <a:rPr lang="hr-HR" sz="2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Obala hrvatskog časnika Senada Župana 17</a:t>
            </a:r>
            <a:endParaRPr lang="hr-HR" sz="25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338328" y="2185416"/>
            <a:ext cx="11594592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Obrana završnog rada, na temu:</a:t>
            </a:r>
          </a:p>
          <a:p>
            <a:pPr algn="ctr"/>
            <a:r>
              <a:rPr lang="hr-H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NAZIV TEME ZAVRŠNOG RADA</a:t>
            </a:r>
            <a:endParaRPr lang="hr-H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258318" y="4791456"/>
            <a:ext cx="11594592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Učenik/</a:t>
            </a:r>
            <a:r>
              <a:rPr lang="hr-HR" sz="20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</a:t>
            </a:r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Mentor/ica: </a:t>
            </a:r>
            <a:r>
              <a:rPr lang="hr-H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Ivan Đurić bacc. mech. ing.</a:t>
            </a:r>
          </a:p>
          <a:p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Obrazovni sektor: </a:t>
            </a:r>
            <a:r>
              <a:rPr lang="hr-H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STROJARSTVO</a:t>
            </a:r>
          </a:p>
          <a:p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Zanimanje: </a:t>
            </a:r>
            <a:r>
              <a:rPr lang="hr-H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INSTALATER KUĆNIH INSTALACIJA</a:t>
            </a:r>
          </a:p>
          <a:p>
            <a:r>
              <a:rPr lang="hr-HR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Razred: </a:t>
            </a:r>
            <a:r>
              <a:rPr lang="hr-H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A</a:t>
            </a:r>
          </a:p>
        </p:txBody>
      </p:sp>
    </p:spTree>
    <p:extLst>
      <p:ext uri="{BB962C8B-B14F-4D97-AF65-F5344CB8AC3E}">
        <p14:creationId xmlns:p14="http://schemas.microsoft.com/office/powerpoint/2010/main" val="386189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2474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004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7936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4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9900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3992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2847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4956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3469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1457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9378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2558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5533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1095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066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3537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4146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1309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2714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0439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29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601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06386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81078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31217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32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12656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33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5257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646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813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5769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75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7991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35C-D4BD-45C9-A6E6-3217A3631560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79755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Office PowerPoint</Application>
  <PresentationFormat>Široki zaslon</PresentationFormat>
  <Paragraphs>41</Paragraphs>
  <Slides>33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Ivan Đurić</dc:creator>
  <cp:lastModifiedBy>Ivan Đurić</cp:lastModifiedBy>
  <cp:revision>2</cp:revision>
  <dcterms:created xsi:type="dcterms:W3CDTF">2020-11-14T09:45:38Z</dcterms:created>
  <dcterms:modified xsi:type="dcterms:W3CDTF">2020-11-14T09:47:02Z</dcterms:modified>
</cp:coreProperties>
</file>