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581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FCFEA0-8091-43C2-9801-AB7D6482F113}" type="datetimeFigureOut">
              <a:rPr lang="hr-HR" smtClean="0"/>
              <a:t>14.11.2020.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167042-AFD3-4D45-A6B2-C132922F20D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72002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 smtClean="0"/>
              <a:t>Kliknite da biste uredili stil podnaslova matrice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CDE41-75AA-40B6-B261-8F8D7BD8E874}" type="datetime1">
              <a:rPr lang="hr-HR" smtClean="0"/>
              <a:t>14.11.2020.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1535C-D4BD-45C9-A6E6-3217A363156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79267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C326A-6AA2-419D-B1A6-DDE7C3DFE9FB}" type="datetime1">
              <a:rPr lang="hr-HR" smtClean="0"/>
              <a:t>14.11.2020.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1535C-D4BD-45C9-A6E6-3217A363156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97407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10223-7825-4C4C-87B2-F29089C009AE}" type="datetime1">
              <a:rPr lang="hr-HR" smtClean="0"/>
              <a:t>14.11.2020.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1535C-D4BD-45C9-A6E6-3217A363156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3493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516FC-75EF-428A-BBD7-69BCFBBE9CD2}" type="datetime1">
              <a:rPr lang="hr-HR" smtClean="0"/>
              <a:t>14.11.2020.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1535C-D4BD-45C9-A6E6-3217A363156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33610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9FC85-88E7-48F7-A6DD-820457CA5405}" type="datetime1">
              <a:rPr lang="hr-HR" smtClean="0"/>
              <a:t>14.11.2020.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1535C-D4BD-45C9-A6E6-3217A363156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34273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9DAE3-13E7-4DB0-A8D7-FC28DFA14B02}" type="datetime1">
              <a:rPr lang="hr-HR" smtClean="0"/>
              <a:t>14.11.2020.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1535C-D4BD-45C9-A6E6-3217A363156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2533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3392C-1DF0-4FEC-B101-329D9D3F95B5}" type="datetime1">
              <a:rPr lang="hr-HR" smtClean="0"/>
              <a:t>14.11.2020.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1535C-D4BD-45C9-A6E6-3217A363156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5466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D8E4D-AB7C-4BCE-83F5-806228A2723B}" type="datetime1">
              <a:rPr lang="hr-HR" smtClean="0"/>
              <a:t>14.11.2020.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1535C-D4BD-45C9-A6E6-3217A363156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30135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351B6-2085-4E82-86C2-74D0DF3D1AB2}" type="datetime1">
              <a:rPr lang="hr-HR" smtClean="0"/>
              <a:t>14.11.2020.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1535C-D4BD-45C9-A6E6-3217A363156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35331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E7F4-6A6F-4B67-B8BE-440F87EDB374}" type="datetime1">
              <a:rPr lang="hr-HR" smtClean="0"/>
              <a:t>14.11.2020.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1535C-D4BD-45C9-A6E6-3217A363156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05815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CF71B-1F63-438A-93F3-D88C52B93AF2}" type="datetime1">
              <a:rPr lang="hr-HR" smtClean="0"/>
              <a:t>14.11.2020.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1535C-D4BD-45C9-A6E6-3217A363156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13872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F02720-5AB7-4409-8EBD-CA17314C945E}" type="datetime1">
              <a:rPr lang="hr-HR" smtClean="0"/>
              <a:t>14.11.2020.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21535C-D4BD-45C9-A6E6-3217A363156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39484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18" y="106426"/>
            <a:ext cx="1728988" cy="1782375"/>
          </a:xfrm>
          <a:prstGeom prst="rect">
            <a:avLst/>
          </a:prstGeom>
        </p:spPr>
      </p:pic>
      <p:sp>
        <p:nvSpPr>
          <p:cNvPr id="5" name="Pravokutnik 4"/>
          <p:cNvSpPr/>
          <p:nvPr/>
        </p:nvSpPr>
        <p:spPr>
          <a:xfrm>
            <a:off x="2458133" y="187559"/>
            <a:ext cx="6379632" cy="13080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r-HR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Srednja škola Obrovac</a:t>
            </a:r>
          </a:p>
          <a:p>
            <a:pPr algn="ctr"/>
            <a:r>
              <a:rPr lang="hr-HR" sz="25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Obala hrvatskog časnika Senada Župana 17</a:t>
            </a:r>
            <a:endParaRPr lang="hr-HR" sz="25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Pravokutnik 5"/>
          <p:cNvSpPr/>
          <p:nvPr/>
        </p:nvSpPr>
        <p:spPr>
          <a:xfrm>
            <a:off x="338328" y="2185416"/>
            <a:ext cx="11594592" cy="129266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r-HR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Obrana završnog rada, na temu:</a:t>
            </a:r>
          </a:p>
          <a:p>
            <a:pPr algn="ctr"/>
            <a:r>
              <a:rPr lang="hr-HR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NAZIV TEME ZAVRŠNOG RADA</a:t>
            </a:r>
            <a:endParaRPr lang="hr-H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Pravokutnik 6"/>
          <p:cNvSpPr/>
          <p:nvPr/>
        </p:nvSpPr>
        <p:spPr>
          <a:xfrm>
            <a:off x="258318" y="4791456"/>
            <a:ext cx="11594592" cy="16312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hr-HR" sz="2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Učenik/</a:t>
            </a:r>
            <a:r>
              <a:rPr lang="hr-HR" sz="2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ca</a:t>
            </a:r>
            <a:r>
              <a:rPr lang="hr-HR" sz="2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</a:p>
          <a:p>
            <a:r>
              <a:rPr lang="hr-HR" sz="2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Mentor/ica: </a:t>
            </a:r>
            <a:r>
              <a:rPr lang="hr-HR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Ivan Đurić bacc. mech. ing.</a:t>
            </a:r>
          </a:p>
          <a:p>
            <a:r>
              <a:rPr lang="hr-HR" sz="2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Obrazovni sektor: </a:t>
            </a:r>
            <a:r>
              <a:rPr lang="hr-HR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STROJARSTVO</a:t>
            </a:r>
          </a:p>
          <a:p>
            <a:r>
              <a:rPr lang="hr-HR" sz="2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Zanimanje: </a:t>
            </a:r>
            <a:r>
              <a:rPr lang="hr-HR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INSTALATER KUĆNIH INSTALACIJA</a:t>
            </a:r>
          </a:p>
          <a:p>
            <a:r>
              <a:rPr lang="hr-HR" sz="2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Razred: </a:t>
            </a:r>
            <a:r>
              <a:rPr lang="hr-HR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3. A</a:t>
            </a:r>
          </a:p>
        </p:txBody>
      </p:sp>
    </p:spTree>
    <p:extLst>
      <p:ext uri="{BB962C8B-B14F-4D97-AF65-F5344CB8AC3E}">
        <p14:creationId xmlns:p14="http://schemas.microsoft.com/office/powerpoint/2010/main" val="3861893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1535C-D4BD-45C9-A6E6-3217A3631560}" type="slidenum">
              <a:rPr lang="hr-HR" smtClean="0"/>
              <a:t>10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224743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1535C-D4BD-45C9-A6E6-3217A3631560}" type="slidenum">
              <a:rPr lang="hr-HR" smtClean="0"/>
              <a:t>11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550041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1535C-D4BD-45C9-A6E6-3217A3631560}" type="slidenum">
              <a:rPr lang="hr-HR" smtClean="0"/>
              <a:t>12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879364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1535C-D4BD-45C9-A6E6-3217A3631560}" type="slidenum">
              <a:rPr lang="hr-HR" smtClean="0"/>
              <a:t>13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94490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1535C-D4BD-45C9-A6E6-3217A3631560}" type="slidenum">
              <a:rPr lang="hr-HR" smtClean="0"/>
              <a:t>14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699003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1535C-D4BD-45C9-A6E6-3217A3631560}" type="slidenum">
              <a:rPr lang="hr-HR" smtClean="0"/>
              <a:t>15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239928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1535C-D4BD-45C9-A6E6-3217A3631560}" type="slidenum">
              <a:rPr lang="hr-HR" smtClean="0"/>
              <a:t>16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228477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1535C-D4BD-45C9-A6E6-3217A3631560}" type="slidenum">
              <a:rPr lang="hr-HR" smtClean="0"/>
              <a:t>17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549560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1535C-D4BD-45C9-A6E6-3217A3631560}" type="slidenum">
              <a:rPr lang="hr-HR" smtClean="0"/>
              <a:t>18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134694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1535C-D4BD-45C9-A6E6-3217A3631560}" type="slidenum">
              <a:rPr lang="hr-HR" smtClean="0"/>
              <a:t>19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21457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1535C-D4BD-45C9-A6E6-3217A3631560}" type="slidenum">
              <a:rPr lang="hr-HR" smtClean="0"/>
              <a:t>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293783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1535C-D4BD-45C9-A6E6-3217A3631560}" type="slidenum">
              <a:rPr lang="hr-HR" smtClean="0"/>
              <a:t>20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425582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1535C-D4BD-45C9-A6E6-3217A3631560}" type="slidenum">
              <a:rPr lang="hr-HR" smtClean="0"/>
              <a:t>21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055334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1535C-D4BD-45C9-A6E6-3217A3631560}" type="slidenum">
              <a:rPr lang="hr-HR" smtClean="0"/>
              <a:t>22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310955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1535C-D4BD-45C9-A6E6-3217A3631560}" type="slidenum">
              <a:rPr lang="hr-HR" smtClean="0"/>
              <a:t>23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70660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1535C-D4BD-45C9-A6E6-3217A3631560}" type="slidenum">
              <a:rPr lang="hr-HR" smtClean="0"/>
              <a:t>24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435372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1535C-D4BD-45C9-A6E6-3217A3631560}" type="slidenum">
              <a:rPr lang="hr-HR" smtClean="0"/>
              <a:t>25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841465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1535C-D4BD-45C9-A6E6-3217A3631560}" type="slidenum">
              <a:rPr lang="hr-HR" smtClean="0"/>
              <a:t>26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813095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1535C-D4BD-45C9-A6E6-3217A3631560}" type="slidenum">
              <a:rPr lang="hr-HR" smtClean="0"/>
              <a:t>27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427147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1535C-D4BD-45C9-A6E6-3217A3631560}" type="slidenum">
              <a:rPr lang="hr-HR" smtClean="0"/>
              <a:t>28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604393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1535C-D4BD-45C9-A6E6-3217A3631560}" type="slidenum">
              <a:rPr lang="hr-HR" smtClean="0"/>
              <a:t>29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36015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1535C-D4BD-45C9-A6E6-3217A3631560}" type="slidenum">
              <a:rPr lang="hr-HR" smtClean="0"/>
              <a:t>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506386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1535C-D4BD-45C9-A6E6-3217A3631560}" type="slidenum">
              <a:rPr lang="hr-HR" smtClean="0"/>
              <a:t>30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081078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1535C-D4BD-45C9-A6E6-3217A3631560}" type="slidenum">
              <a:rPr lang="hr-HR" smtClean="0"/>
              <a:t>31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031217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1535C-D4BD-45C9-A6E6-3217A3631560}" type="slidenum">
              <a:rPr lang="hr-HR" smtClean="0"/>
              <a:t>32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412656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1535C-D4BD-45C9-A6E6-3217A3631560}" type="slidenum">
              <a:rPr lang="hr-HR" smtClean="0"/>
              <a:t>33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55257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1535C-D4BD-45C9-A6E6-3217A3631560}" type="slidenum">
              <a:rPr lang="hr-HR" smtClean="0"/>
              <a:t>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36462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1535C-D4BD-45C9-A6E6-3217A3631560}" type="slidenum">
              <a:rPr lang="hr-HR" smtClean="0"/>
              <a:t>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38130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1535C-D4BD-45C9-A6E6-3217A3631560}" type="slidenum">
              <a:rPr lang="hr-HR" smtClean="0"/>
              <a:t>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057699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1535C-D4BD-45C9-A6E6-3217A3631560}" type="slidenum">
              <a:rPr lang="hr-HR" smtClean="0"/>
              <a:t>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3755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1535C-D4BD-45C9-A6E6-3217A3631560}" type="slidenum">
              <a:rPr lang="hr-HR" smtClean="0"/>
              <a:t>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979910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1535C-D4BD-45C9-A6E6-3217A3631560}" type="slidenum">
              <a:rPr lang="hr-HR" smtClean="0"/>
              <a:t>9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779755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78</Words>
  <Application>Microsoft Office PowerPoint</Application>
  <PresentationFormat>Široki zaslon</PresentationFormat>
  <Paragraphs>41</Paragraphs>
  <Slides>33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33</vt:i4>
      </vt:variant>
    </vt:vector>
  </HeadingPairs>
  <TitlesOfParts>
    <vt:vector size="37" baseType="lpstr">
      <vt:lpstr>Arial</vt:lpstr>
      <vt:lpstr>Calibri</vt:lpstr>
      <vt:lpstr>Calibri Light</vt:lpstr>
      <vt:lpstr>Tema sustava Office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dc:creator>Ivan Đurić</dc:creator>
  <cp:lastModifiedBy>Ivan Đurić</cp:lastModifiedBy>
  <cp:revision>2</cp:revision>
  <dcterms:created xsi:type="dcterms:W3CDTF">2020-11-14T09:45:38Z</dcterms:created>
  <dcterms:modified xsi:type="dcterms:W3CDTF">2020-11-14T09:47:02Z</dcterms:modified>
</cp:coreProperties>
</file>